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719B9-8355-404A-8BB2-6D9E2D07CA7C}" v="15" dt="2019-06-19T05:19:46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49burgess@outlook.com" userId="c8fd2cea9a33f0b9" providerId="LiveId" clId="{25A9A813-E25F-4FD0-BF5A-39C514002070}"/>
  </pc:docChgLst>
  <pc:docChgLst>
    <pc:chgData name="m49burgess@outlook.com" userId="c8fd2cea9a33f0b9" providerId="LiveId" clId="{AFE041B9-4168-4F9E-9DBE-8375FE0A2525}"/>
  </pc:docChgLst>
  <pc:docChgLst>
    <pc:chgData name="m49burgess@outlook.com" userId="c8fd2cea9a33f0b9" providerId="LiveId" clId="{22E719B9-8355-404A-8BB2-6D9E2D07CA7C}"/>
    <pc:docChg chg="undo redo custSel delSld modSld">
      <pc:chgData name="m49burgess@outlook.com" userId="c8fd2cea9a33f0b9" providerId="LiveId" clId="{22E719B9-8355-404A-8BB2-6D9E2D07CA7C}" dt="2019-06-19T05:21:16.100" v="126" actId="20577"/>
      <pc:docMkLst>
        <pc:docMk/>
      </pc:docMkLst>
      <pc:sldChg chg="addSp modSp">
        <pc:chgData name="m49burgess@outlook.com" userId="c8fd2cea9a33f0b9" providerId="LiveId" clId="{22E719B9-8355-404A-8BB2-6D9E2D07CA7C}" dt="2019-06-19T05:16:10.669" v="42" actId="14100"/>
        <pc:sldMkLst>
          <pc:docMk/>
          <pc:sldMk cId="2435087337" sldId="267"/>
        </pc:sldMkLst>
        <pc:spChg chg="mod">
          <ac:chgData name="m49burgess@outlook.com" userId="c8fd2cea9a33f0b9" providerId="LiveId" clId="{22E719B9-8355-404A-8BB2-6D9E2D07CA7C}" dt="2019-06-19T05:15:20.635" v="35" actId="20577"/>
          <ac:spMkLst>
            <pc:docMk/>
            <pc:sldMk cId="2435087337" sldId="267"/>
            <ac:spMk id="2" creationId="{4653362F-443A-43E0-A163-067EFB558AC8}"/>
          </ac:spMkLst>
        </pc:spChg>
        <pc:spChg chg="mod">
          <ac:chgData name="m49burgess@outlook.com" userId="c8fd2cea9a33f0b9" providerId="LiveId" clId="{22E719B9-8355-404A-8BB2-6D9E2D07CA7C}" dt="2019-06-19T05:16:10.669" v="42" actId="14100"/>
          <ac:spMkLst>
            <pc:docMk/>
            <pc:sldMk cId="2435087337" sldId="267"/>
            <ac:spMk id="3" creationId="{51AB01AE-08DA-4ADC-8C1B-BD8DCC005DE8}"/>
          </ac:spMkLst>
        </pc:spChg>
        <pc:spChg chg="add mod">
          <ac:chgData name="m49burgess@outlook.com" userId="c8fd2cea9a33f0b9" providerId="LiveId" clId="{22E719B9-8355-404A-8BB2-6D9E2D07CA7C}" dt="2019-06-19T05:13:47.441" v="4"/>
          <ac:spMkLst>
            <pc:docMk/>
            <pc:sldMk cId="2435087337" sldId="267"/>
            <ac:spMk id="5" creationId="{AB5F057F-6D43-4BF8-B428-C6AB86A7A53E}"/>
          </ac:spMkLst>
        </pc:spChg>
      </pc:sldChg>
      <pc:sldChg chg="modSp">
        <pc:chgData name="m49burgess@outlook.com" userId="c8fd2cea9a33f0b9" providerId="LiveId" clId="{22E719B9-8355-404A-8BB2-6D9E2D07CA7C}" dt="2019-06-19T05:21:16.100" v="126" actId="20577"/>
        <pc:sldMkLst>
          <pc:docMk/>
          <pc:sldMk cId="2435087337" sldId="268"/>
        </pc:sldMkLst>
        <pc:spChg chg="mod">
          <ac:chgData name="m49burgess@outlook.com" userId="c8fd2cea9a33f0b9" providerId="LiveId" clId="{22E719B9-8355-404A-8BB2-6D9E2D07CA7C}" dt="2019-06-19T05:17:23.786" v="49" actId="14100"/>
          <ac:spMkLst>
            <pc:docMk/>
            <pc:sldMk cId="2435087337" sldId="268"/>
            <ac:spMk id="2" creationId="{4653362F-443A-43E0-A163-067EFB558AC8}"/>
          </ac:spMkLst>
        </pc:spChg>
        <pc:spChg chg="mod">
          <ac:chgData name="m49burgess@outlook.com" userId="c8fd2cea9a33f0b9" providerId="LiveId" clId="{22E719B9-8355-404A-8BB2-6D9E2D07CA7C}" dt="2019-06-19T05:21:16.100" v="126" actId="20577"/>
          <ac:spMkLst>
            <pc:docMk/>
            <pc:sldMk cId="2435087337" sldId="268"/>
            <ac:spMk id="7" creationId="{00000000-0000-0000-0000-000000000000}"/>
          </ac:spMkLst>
        </pc:spChg>
      </pc:sldChg>
      <pc:sldChg chg="modSp">
        <pc:chgData name="m49burgess@outlook.com" userId="c8fd2cea9a33f0b9" providerId="LiveId" clId="{22E719B9-8355-404A-8BB2-6D9E2D07CA7C}" dt="2019-06-19T05:19:15.894" v="69" actId="20577"/>
        <pc:sldMkLst>
          <pc:docMk/>
          <pc:sldMk cId="2435087337" sldId="269"/>
        </pc:sldMkLst>
        <pc:spChg chg="mod">
          <ac:chgData name="m49burgess@outlook.com" userId="c8fd2cea9a33f0b9" providerId="LiveId" clId="{22E719B9-8355-404A-8BB2-6D9E2D07CA7C}" dt="2019-06-19T05:18:42.474" v="62" actId="1076"/>
          <ac:spMkLst>
            <pc:docMk/>
            <pc:sldMk cId="2435087337" sldId="269"/>
            <ac:spMk id="2" creationId="{4653362F-443A-43E0-A163-067EFB558AC8}"/>
          </ac:spMkLst>
        </pc:spChg>
        <pc:spChg chg="mod">
          <ac:chgData name="m49burgess@outlook.com" userId="c8fd2cea9a33f0b9" providerId="LiveId" clId="{22E719B9-8355-404A-8BB2-6D9E2D07CA7C}" dt="2019-06-19T05:19:15.894" v="69" actId="20577"/>
          <ac:spMkLst>
            <pc:docMk/>
            <pc:sldMk cId="2435087337" sldId="269"/>
            <ac:spMk id="7" creationId="{00000000-0000-0000-0000-000000000000}"/>
          </ac:spMkLst>
        </pc:spChg>
      </pc:sldChg>
      <pc:sldChg chg="modSp del">
        <pc:chgData name="m49burgess@outlook.com" userId="c8fd2cea9a33f0b9" providerId="LiveId" clId="{22E719B9-8355-404A-8BB2-6D9E2D07CA7C}" dt="2019-06-19T05:16:14.580" v="43" actId="2696"/>
        <pc:sldMkLst>
          <pc:docMk/>
          <pc:sldMk cId="2435087337" sldId="270"/>
        </pc:sldMkLst>
        <pc:spChg chg="mod">
          <ac:chgData name="m49burgess@outlook.com" userId="c8fd2cea9a33f0b9" providerId="LiveId" clId="{22E719B9-8355-404A-8BB2-6D9E2D07CA7C}" dt="2019-06-19T05:15:38.005" v="37"/>
          <ac:spMkLst>
            <pc:docMk/>
            <pc:sldMk cId="2435087337" sldId="270"/>
            <ac:spMk id="3" creationId="{51AB01AE-08DA-4ADC-8C1B-BD8DCC005DE8}"/>
          </ac:spMkLst>
        </pc:spChg>
      </pc:sldChg>
      <pc:sldChg chg="modSp del">
        <pc:chgData name="m49burgess@outlook.com" userId="c8fd2cea9a33f0b9" providerId="LiveId" clId="{22E719B9-8355-404A-8BB2-6D9E2D07CA7C}" dt="2019-06-19T05:18:58.646" v="66" actId="2696"/>
        <pc:sldMkLst>
          <pc:docMk/>
          <pc:sldMk cId="2435087337" sldId="271"/>
        </pc:sldMkLst>
        <pc:spChg chg="mod">
          <ac:chgData name="m49burgess@outlook.com" userId="c8fd2cea9a33f0b9" providerId="LiveId" clId="{22E719B9-8355-404A-8BB2-6D9E2D07CA7C}" dt="2019-06-19T05:18:26.879" v="58"/>
          <ac:spMkLst>
            <pc:docMk/>
            <pc:sldMk cId="2435087337" sldId="271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B040D-B725-401E-A576-6E23C539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B8BA45-CD6A-4F67-B917-B4F7095FF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BED405-3D83-4D42-87FF-6B44CBFF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B67BF1-3B57-4D29-9B0F-F9DCA6E8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C23D8B-E80E-4B12-847A-F5DE0F8F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449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2015A4-88F5-4D09-853A-1ABF26CF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924165-4F73-453C-B472-94C1D5183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A2AB8D-DFEE-4C21-9F58-213232F0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47337B-8453-4C9E-9779-3B340230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7A22E3-A98D-449F-83C9-FFC02FC7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78590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D302210-8941-46A9-8A5C-8193B73ED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53F55D6-97D4-43C6-B5E8-B45C3F99C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44F7DF-24FB-4644-95A1-12227283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74587B-6C48-4F03-A753-75A4FA5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108580-1AD5-4C82-8D39-C5C024BC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470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DB251-DEC9-470B-9475-41EB7302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605D7C-48CF-4D61-88A3-2240F614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081B7E-9ECD-499F-934E-B1C63E69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CD97E0-11F7-40F5-9C17-C0E32AD8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BEF88-4871-43A5-8B9F-B6F5101F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34882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345098-51C8-4AA5-8813-AEF7EBAD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6D0CAD-47F7-4368-B3F4-FA72B40D7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C3E24E-E4F9-42F9-AA6C-FB8B5887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F6075A-4218-42C4-B710-F2F7F24F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709E7-5EDC-4D64-A963-E06B5AED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23479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3E0345-9848-42B0-ADB7-2CFCC475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246624-795B-4718-BFDC-F50022DFB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CC906F-9879-458D-B2CC-9407F9E20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D6FF13-C697-49DA-A365-288FC1ED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E6A4F3-4514-46CB-8019-C327CFB1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78B708-A6E0-40AF-894B-1DBA4653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5482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CE8E5E-58BC-4447-BB6D-9DE75EEA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450071-EB60-4059-AEF4-5F92962EA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9ED1464-2481-4676-8E49-CDD222373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9A8546-EE5E-4BFE-8F79-B4C060038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C457E3-45A7-4F84-8B98-16A23AF48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1BE5270-1D15-4D9E-B269-22962F94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00D3A3-71EC-4915-A5BE-CCBF237F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72F3810-B08A-4925-8DB8-84054DE9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97376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0F9895-E731-42FB-9407-D9C1F4F3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85F5EB-7556-49CD-A613-413C14E1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C31C6F-4A0E-4370-9CA7-5CCC4319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F97B77-14C7-4CF2-B106-C361BCE7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3660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884674-04E5-4DDF-AF82-6EE54605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05D8C4C-5228-4675-BDBC-C9CBAE1F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3EC187-8827-4AFA-8BF0-5F59FB31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7732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2213A-75F6-42BC-BB3E-DFC49794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C257F9-E3C7-473D-8888-2F85D9C8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9FCE13-BF4A-4C5B-9F83-B118E930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2EAF02-F2C7-4E51-A99A-58E9EBF3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E9D4B1-EEA3-48A9-AC41-14CEDC57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347037-0F8D-4AD7-9C5D-8D3A4646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76766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118E56-5568-4DF0-AA1B-F6EFFB89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7DB654-F3CE-44CA-85D9-F82F4319A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67D7BE-2921-453E-87C1-8D3595D2F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576783-8A1A-4826-AA2D-9A4A9CE8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DECC47-AECE-4ECA-A889-A14CBFC8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54DC98-106C-4CFB-8347-B4BC798D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41072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FD6D0F-78B3-458C-B753-0265D238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ABD257-ED74-4756-A3D0-C4302F6FE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5D548D-3352-46E0-928B-4328A771D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BDDD-CCD5-4531-A315-E9282DDFCEAA}" type="datetimeFigureOut">
              <a:rPr lang="en-AU" smtClean="0"/>
              <a:pPr/>
              <a:t>2/10/2019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1745F1-CC55-46A3-8415-D1EB28CE1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761FB5-0494-4393-8302-3930474B7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2B13-6BBC-4E5B-9935-F83B592635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8460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und2020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362F-443A-43E0-A163-067EFB55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20" y="2557482"/>
            <a:ext cx="7886700" cy="1325563"/>
          </a:xfrm>
        </p:spPr>
        <p:txBody>
          <a:bodyPr>
            <a:noAutofit/>
          </a:bodyPr>
          <a:lstStyle/>
          <a:p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INTERNATIONAL  YEAR  OF  SOUND</a:t>
            </a:r>
            <a:b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2020</a:t>
            </a:r>
          </a:p>
        </p:txBody>
      </p:sp>
      <p:pic>
        <p:nvPicPr>
          <p:cNvPr id="7" name="6 - Εικόνα" descr="IYS2020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1328" y="792789"/>
            <a:ext cx="2232041" cy="1491598"/>
          </a:xfrm>
          <a:prstGeom prst="rect">
            <a:avLst/>
          </a:prstGeom>
        </p:spPr>
      </p:pic>
      <p:pic>
        <p:nvPicPr>
          <p:cNvPr id="8" name="7 - Εικόνα" descr="La Semaine du Son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2834" y="4029185"/>
            <a:ext cx="1321665" cy="1082642"/>
          </a:xfrm>
          <a:prstGeom prst="rect">
            <a:avLst/>
          </a:prstGeom>
        </p:spPr>
      </p:pic>
      <p:pic>
        <p:nvPicPr>
          <p:cNvPr id="9" name="8 - Εικόνα" descr="ICA LOGO COLOR OUT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9820" y="3999123"/>
            <a:ext cx="2353855" cy="1125004"/>
          </a:xfrm>
          <a:prstGeom prst="rect">
            <a:avLst/>
          </a:prstGeom>
        </p:spPr>
      </p:pic>
      <p:pic>
        <p:nvPicPr>
          <p:cNvPr id="11" name="10 - Εικόνα" descr="ASA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4737" y="5709306"/>
            <a:ext cx="1748904" cy="761590"/>
          </a:xfrm>
          <a:prstGeom prst="rect">
            <a:avLst/>
          </a:prstGeom>
        </p:spPr>
      </p:pic>
      <p:pic>
        <p:nvPicPr>
          <p:cNvPr id="12" name="11 - Εικόνα" descr="i-ince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9875" y="5949107"/>
            <a:ext cx="1612968" cy="466912"/>
          </a:xfrm>
          <a:prstGeom prst="rect">
            <a:avLst/>
          </a:prstGeom>
        </p:spPr>
      </p:pic>
      <p:pic>
        <p:nvPicPr>
          <p:cNvPr id="13" name="12 - Εικόνα" descr="EAA_Logo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0420" y="5739787"/>
            <a:ext cx="776689" cy="776689"/>
          </a:xfrm>
          <a:prstGeom prst="rect">
            <a:avLst/>
          </a:prstGeom>
        </p:spPr>
      </p:pic>
      <p:pic>
        <p:nvPicPr>
          <p:cNvPr id="14" name="13 - Εικόνα" descr="ICS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5030" y="5838373"/>
            <a:ext cx="1564395" cy="617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83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362F-443A-43E0-A163-067EFB55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86" y="998881"/>
            <a:ext cx="8206877" cy="1341784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Importance of Sound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Society and the World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A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AB01AE-08DA-4ADC-8C1B-BD8DCC005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34" y="2585360"/>
            <a:ext cx="8224762" cy="365641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AU" dirty="0">
                <a:latin typeface="Times New Roman" pitchFamily="18" charset="0"/>
                <a:cs typeface="Times New Roman" pitchFamily="18" charset="0"/>
              </a:rPr>
              <a:t>   To improve the public understanding of the wide application of sound in our daily life.</a:t>
            </a:r>
          </a:p>
          <a:p>
            <a:pPr lvl="0" algn="ctr">
              <a:buNone/>
            </a:pPr>
            <a:r>
              <a:rPr lang="en-AU" dirty="0">
                <a:latin typeface="Times New Roman" pitchFamily="18" charset="0"/>
                <a:cs typeface="Times New Roman" pitchFamily="18" charset="0"/>
              </a:rPr>
              <a:t>   To highlight the importance of the use and benefits of sound while controlling the unwanted noise.</a:t>
            </a:r>
          </a:p>
          <a:p>
            <a:pPr lvl="0" algn="ctr">
              <a:buNone/>
            </a:pPr>
            <a:endParaRPr lang="en-AU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>
                <a:solidFill>
                  <a:srgbClr val="FF0000"/>
                </a:solidFill>
              </a:rPr>
              <a:t>UNESCO Resolution </a:t>
            </a:r>
            <a:r>
              <a:rPr lang="en-AU">
                <a:solidFill>
                  <a:srgbClr val="FF0000"/>
                </a:solidFill>
              </a:rPr>
              <a:t>39 </a:t>
            </a:r>
            <a:r>
              <a:rPr lang="en-AU" smtClean="0">
                <a:solidFill>
                  <a:srgbClr val="FF0000"/>
                </a:solidFill>
              </a:rPr>
              <a:t>C/59 </a:t>
            </a:r>
            <a:r>
              <a:rPr lang="en-AU" dirty="0">
                <a:solidFill>
                  <a:srgbClr val="FF0000"/>
                </a:solidFill>
              </a:rPr>
              <a:t>25 September 2017 on “The Importance of Sound in Today’s World: Promoting Best Practices”</a:t>
            </a:r>
            <a:endParaRPr lang="en-A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Εικόνα" descr="IYS2020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0626" y="408204"/>
            <a:ext cx="1604079" cy="107195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B5F057F-6D43-4BF8-B428-C6AB86A7A53E}"/>
              </a:ext>
            </a:extLst>
          </p:cNvPr>
          <p:cNvSpPr txBox="1">
            <a:spLocks/>
          </p:cNvSpPr>
          <p:nvPr/>
        </p:nvSpPr>
        <p:spPr>
          <a:xfrm>
            <a:off x="610765" y="4609501"/>
            <a:ext cx="7886700" cy="57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653362F-443A-43E0-A163-067EFB558AC8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1115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IYS 2020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0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362F-443A-43E0-A163-067EFB55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5030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IYS 2020</a:t>
            </a:r>
          </a:p>
        </p:txBody>
      </p:sp>
      <p:pic>
        <p:nvPicPr>
          <p:cNvPr id="6" name="5 - Εικόνα" descr="IYS2020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0626" y="408204"/>
            <a:ext cx="1604079" cy="107195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1AB01AE-08DA-4ADC-8C1B-BD8DCC005DE8}"/>
              </a:ext>
            </a:extLst>
          </p:cNvPr>
          <p:cNvSpPr txBox="1">
            <a:spLocks/>
          </p:cNvSpPr>
          <p:nvPr/>
        </p:nvSpPr>
        <p:spPr>
          <a:xfrm>
            <a:off x="566697" y="2009519"/>
            <a:ext cx="7886700" cy="191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96957" y="1523233"/>
            <a:ext cx="8458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Opening </a:t>
            </a:r>
            <a:r>
              <a:rPr lang="en-US" sz="2800" b="1" dirty="0"/>
              <a:t>31 January 2020 </a:t>
            </a:r>
            <a:r>
              <a:rPr lang="en-US" sz="2800" dirty="0"/>
              <a:t>– Sorbonne University, Paris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Short Film on importance of sound</a:t>
            </a:r>
          </a:p>
          <a:p>
            <a:pPr algn="ctr"/>
            <a:endParaRPr lang="en-US" sz="2800" dirty="0"/>
          </a:p>
          <a:p>
            <a:pPr algn="ctr"/>
            <a:r>
              <a:rPr lang="en-US" sz="2800"/>
              <a:t>Worldwide student </a:t>
            </a:r>
            <a:r>
              <a:rPr lang="en-US" sz="2800" dirty="0"/>
              <a:t>competition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Outreach activities International Conferences,</a:t>
            </a:r>
          </a:p>
          <a:p>
            <a:pPr algn="ctr"/>
            <a:r>
              <a:rPr lang="en-US" sz="2800" dirty="0"/>
              <a:t>National Societies-International Organizations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Activities of La </a:t>
            </a:r>
            <a:r>
              <a:rPr lang="en-US" sz="2800" dirty="0" err="1"/>
              <a:t>Semaine</a:t>
            </a:r>
            <a:r>
              <a:rPr lang="en-US" sz="2800" dirty="0"/>
              <a:t> du Son</a:t>
            </a:r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24350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IYS2020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0626" y="408204"/>
            <a:ext cx="1604079" cy="107195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1AB01AE-08DA-4ADC-8C1B-BD8DCC005DE8}"/>
              </a:ext>
            </a:extLst>
          </p:cNvPr>
          <p:cNvSpPr txBox="1">
            <a:spLocks/>
          </p:cNvSpPr>
          <p:nvPr/>
        </p:nvSpPr>
        <p:spPr>
          <a:xfrm>
            <a:off x="566697" y="2009519"/>
            <a:ext cx="7886700" cy="191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22729" y="1693311"/>
            <a:ext cx="7821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All National Societies encouraged to contribute to the celebration of the IYS.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The message on the importance of sound for our lives should reach every part of our planet. </a:t>
            </a:r>
          </a:p>
          <a:p>
            <a:pPr algn="ctr"/>
            <a:endParaRPr lang="en-US" sz="2400" dirty="0"/>
          </a:p>
          <a:p>
            <a:pPr algn="ctr"/>
            <a:r>
              <a:rPr lang="en-US" sz="3200" b="1" dirty="0">
                <a:solidFill>
                  <a:srgbClr val="C00000"/>
                </a:solidFill>
                <a:hlinkClick r:id="rId3"/>
              </a:rPr>
              <a:t>http://sound2020.org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653362F-443A-43E0-A163-067EFB55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5030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IYS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4350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136</Words>
  <Application>Microsoft Office PowerPoint</Application>
  <PresentationFormat>Προβολή στην οθόνη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Office Theme</vt:lpstr>
      <vt:lpstr>INTERNATIONAL  YEAR  OF  SOUND                                2020</vt:lpstr>
      <vt:lpstr>  Importance of Sound for Society and the World </vt:lpstr>
      <vt:lpstr>                  IYS 2020</vt:lpstr>
      <vt:lpstr>                  IYS 2020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summary on International Year of Sound</dc:title>
  <dc:creator>m49burgess@outlook.com</dc:creator>
  <cp:lastModifiedBy>mathuser</cp:lastModifiedBy>
  <cp:revision>15</cp:revision>
  <dcterms:created xsi:type="dcterms:W3CDTF">2019-01-25T04:54:14Z</dcterms:created>
  <dcterms:modified xsi:type="dcterms:W3CDTF">2019-10-02T08:36:57Z</dcterms:modified>
</cp:coreProperties>
</file>